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306" r:id="rId6"/>
    <p:sldId id="261" r:id="rId7"/>
    <p:sldId id="267" r:id="rId8"/>
    <p:sldId id="268" r:id="rId9"/>
    <p:sldId id="269" r:id="rId10"/>
    <p:sldId id="313" r:id="rId11"/>
    <p:sldId id="271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4.xml"/><Relationship Id="rId16" Type="http://schemas.openxmlformats.org/officeDocument/2006/relationships/image" Target="../media/image33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43.png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YaoC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hen Li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400" y="1659890"/>
            <a:ext cx="9266555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Correlation-Decoupled Knowledge Distillation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Multimodal Sentiment Analysis with Incomplete Modalities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384030" y="5270500"/>
            <a:ext cx="212280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 2024</a:t>
            </a:r>
            <a:endParaRPr lang="en-US"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63925" y="5029200"/>
            <a:ext cx="4467225" cy="832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None</a:t>
            </a:r>
            <a:endParaRPr sz="1600" spc="-4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7.25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200" y="2613660"/>
            <a:ext cx="10166985" cy="1996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1896" y="426719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48400" y="1676400"/>
            <a:ext cx="50952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algn="l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(1)I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n real-world, some practical factors cause uncertain modality missingness, which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drastically degrades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performence of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 the model.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366520"/>
            <a:ext cx="5271135" cy="48545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706870" y="2988945"/>
            <a:ext cx="504952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(2)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Failure to model cross-category correlations leads to loss of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sentiment-relevant information and confusing distributions</a:t>
            </a:r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among categories.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06870" y="4572000"/>
            <a:ext cx="51174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(3)</a:t>
            </a:r>
            <a:r>
              <a:rPr lang="zh-CN" altLang="en-US">
                <a:latin typeface="Times New Roman" panose="02020603050405020304" charset="0"/>
                <a:cs typeface="Times New Roman" panose="02020603050405020304" charset="0"/>
              </a:rPr>
              <a:t>Coarse supervision ignores the semantic and distributional alignment.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371600"/>
            <a:ext cx="10528300" cy="5156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" y="3771900"/>
            <a:ext cx="2561590" cy="3587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rcRect l="1170" t="6852"/>
          <a:stretch>
            <a:fillRect/>
          </a:stretch>
        </p:blipFill>
        <p:spPr>
          <a:xfrm>
            <a:off x="679450" y="4276090"/>
            <a:ext cx="798195" cy="4133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rcRect t="5435" r="1678"/>
          <a:stretch>
            <a:fillRect/>
          </a:stretch>
        </p:blipFill>
        <p:spPr>
          <a:xfrm>
            <a:off x="1631315" y="4267200"/>
            <a:ext cx="3200400" cy="3867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4953000"/>
            <a:ext cx="715645" cy="3352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200" y="4968875"/>
            <a:ext cx="1050925" cy="39052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225" y="5638800"/>
            <a:ext cx="2771140" cy="4216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200" y="3608705"/>
            <a:ext cx="5309870" cy="66738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39785" y="4343400"/>
            <a:ext cx="2584450" cy="3003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rcRect r="1723"/>
          <a:stretch>
            <a:fillRect/>
          </a:stretch>
        </p:blipFill>
        <p:spPr>
          <a:xfrm>
            <a:off x="657225" y="1621155"/>
            <a:ext cx="6810375" cy="148336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581400" y="37338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29200" y="424053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(2)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19400" y="497395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(3)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57600" y="56388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(4)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201400" y="396367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(5)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4800" y="762000"/>
            <a:ext cx="4051300" cy="2723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00" y="1405255"/>
            <a:ext cx="2459990" cy="86614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3395" y="2573655"/>
            <a:ext cx="2336800" cy="717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005" y="3462655"/>
            <a:ext cx="3971290" cy="7359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400" y="1483360"/>
            <a:ext cx="5220335" cy="321500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539605" y="163385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(6)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539605" y="277685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(7)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835005" y="57912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(10)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3540" y="4504690"/>
            <a:ext cx="4101465" cy="5810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5410200"/>
            <a:ext cx="3631565" cy="12573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876800"/>
            <a:ext cx="5126990" cy="3835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3400" y="5692775"/>
            <a:ext cx="3900170" cy="32829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0962005" y="46482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(9)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962005" y="381825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(8)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867400" y="48768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(11)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648200" y="564070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(12)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525" y="1572260"/>
            <a:ext cx="8859520" cy="46418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19853" y="-7645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723891" y="7416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955" y="914400"/>
            <a:ext cx="7080885" cy="58077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381125"/>
            <a:ext cx="10170795" cy="26924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4073525"/>
            <a:ext cx="4673600" cy="2473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1381125"/>
            <a:ext cx="4511675" cy="23545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1447800"/>
            <a:ext cx="4557395" cy="23323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200" y="3886200"/>
            <a:ext cx="8829040" cy="277114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2386</Words>
  <Application>WPS 演示</Application>
  <PresentationFormat>On-screen Show (4:3)</PresentationFormat>
  <Paragraphs>169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浅﹃</cp:lastModifiedBy>
  <cp:revision>85</cp:revision>
  <dcterms:created xsi:type="dcterms:W3CDTF">2023-09-17T03:47:00Z</dcterms:created>
  <dcterms:modified xsi:type="dcterms:W3CDTF">2024-07-25T06:23:56Z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